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3" autoAdjust="0"/>
    <p:restoredTop sz="94660"/>
  </p:normalViewPr>
  <p:slideViewPr>
    <p:cSldViewPr>
      <p:cViewPr varScale="1">
        <p:scale>
          <a:sx n="39" d="100"/>
          <a:sy n="39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337-B3E2-413C-8653-9888A3383E28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4B21-AB0D-4AAF-87EE-C9D7B3A3A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71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337-B3E2-413C-8653-9888A3383E28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4B21-AB0D-4AAF-87EE-C9D7B3A3A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460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337-B3E2-413C-8653-9888A3383E28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4B21-AB0D-4AAF-87EE-C9D7B3A3A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153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337-B3E2-413C-8653-9888A3383E28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4B21-AB0D-4AAF-87EE-C9D7B3A3A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627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337-B3E2-413C-8653-9888A3383E28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4B21-AB0D-4AAF-87EE-C9D7B3A3A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967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337-B3E2-413C-8653-9888A3383E28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4B21-AB0D-4AAF-87EE-C9D7B3A3A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426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337-B3E2-413C-8653-9888A3383E28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4B21-AB0D-4AAF-87EE-C9D7B3A3A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084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337-B3E2-413C-8653-9888A3383E28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4B21-AB0D-4AAF-87EE-C9D7B3A3A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863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337-B3E2-413C-8653-9888A3383E28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4B21-AB0D-4AAF-87EE-C9D7B3A3A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307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337-B3E2-413C-8653-9888A3383E28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4B21-AB0D-4AAF-87EE-C9D7B3A3A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238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337-B3E2-413C-8653-9888A3383E28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4B21-AB0D-4AAF-87EE-C9D7B3A3A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651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71337-B3E2-413C-8653-9888A3383E28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A4B21-AB0D-4AAF-87EE-C9D7B3A3A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28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420888"/>
            <a:ext cx="7270576" cy="1586607"/>
          </a:xfrm>
        </p:spPr>
        <p:txBody>
          <a:bodyPr>
            <a:noAutofit/>
          </a:bodyPr>
          <a:lstStyle/>
          <a:p>
            <a:r>
              <a:rPr lang="uk-UA" sz="5400" dirty="0" smtClean="0">
                <a:latin typeface="Georgia" pitchFamily="18" charset="0"/>
              </a:rPr>
              <a:t>Нетрадиційні техніки малювання</a:t>
            </a:r>
            <a:endParaRPr lang="ru-RU" sz="54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97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dirty="0" smtClean="0">
                <a:latin typeface="Georgia" pitchFamily="18" charset="0"/>
              </a:rPr>
              <a:t>Техніка </a:t>
            </a:r>
            <a:br>
              <a:rPr lang="uk-UA" sz="4000" dirty="0" smtClean="0">
                <a:latin typeface="Georgia" pitchFamily="18" charset="0"/>
              </a:rPr>
            </a:br>
            <a:r>
              <a:rPr lang="uk-UA" sz="4000" dirty="0" smtClean="0">
                <a:latin typeface="Georgia" pitchFamily="18" charset="0"/>
              </a:rPr>
              <a:t>«</a:t>
            </a:r>
            <a:r>
              <a:rPr lang="uk-UA" sz="4000" dirty="0" err="1" smtClean="0">
                <a:latin typeface="Georgia" pitchFamily="18" charset="0"/>
              </a:rPr>
              <a:t>Граттаж</a:t>
            </a:r>
            <a:r>
              <a:rPr lang="uk-UA" sz="4000" dirty="0" smtClean="0">
                <a:latin typeface="Georgia" pitchFamily="18" charset="0"/>
              </a:rPr>
              <a:t>»</a:t>
            </a:r>
            <a:endParaRPr lang="ru-RU" sz="4000" dirty="0">
              <a:latin typeface="Georgia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28800"/>
            <a:ext cx="3181982" cy="439248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8801"/>
            <a:ext cx="3082948" cy="4392488"/>
          </a:xfrm>
        </p:spPr>
      </p:pic>
    </p:spTree>
    <p:extLst>
      <p:ext uri="{BB962C8B-B14F-4D97-AF65-F5344CB8AC3E}">
        <p14:creationId xmlns:p14="http://schemas.microsoft.com/office/powerpoint/2010/main" val="142023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dirty="0" smtClean="0">
                <a:latin typeface="Georgia" pitchFamily="18" charset="0"/>
              </a:rPr>
              <a:t>Техніка </a:t>
            </a:r>
            <a:br>
              <a:rPr lang="uk-UA" sz="4000" dirty="0" smtClean="0">
                <a:latin typeface="Georgia" pitchFamily="18" charset="0"/>
              </a:rPr>
            </a:br>
            <a:r>
              <a:rPr lang="uk-UA" sz="4000" dirty="0" smtClean="0">
                <a:latin typeface="Georgia" pitchFamily="18" charset="0"/>
              </a:rPr>
              <a:t>«Крапковий малюнок»</a:t>
            </a:r>
            <a:endParaRPr lang="ru-RU" sz="4000" dirty="0">
              <a:latin typeface="Georgia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11006"/>
            <a:ext cx="4038600" cy="313421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18111"/>
            <a:ext cx="4038600" cy="3090140"/>
          </a:xfrm>
        </p:spPr>
      </p:pic>
    </p:spTree>
    <p:extLst>
      <p:ext uri="{BB962C8B-B14F-4D97-AF65-F5344CB8AC3E}">
        <p14:creationId xmlns:p14="http://schemas.microsoft.com/office/powerpoint/2010/main" val="44632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dirty="0" smtClean="0">
                <a:latin typeface="Georgia" pitchFamily="18" charset="0"/>
              </a:rPr>
              <a:t>Техніка </a:t>
            </a:r>
            <a:br>
              <a:rPr lang="uk-UA" sz="4000" dirty="0" smtClean="0">
                <a:latin typeface="Georgia" pitchFamily="18" charset="0"/>
              </a:rPr>
            </a:br>
            <a:r>
              <a:rPr lang="uk-UA" sz="4000" dirty="0" smtClean="0">
                <a:latin typeface="Georgia" pitchFamily="18" charset="0"/>
              </a:rPr>
              <a:t>«Дзеркальне відображення»</a:t>
            </a:r>
            <a:endParaRPr lang="ru-RU" sz="4000" dirty="0">
              <a:latin typeface="Georgia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8800"/>
            <a:ext cx="3279683" cy="4525963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3508498" cy="4525963"/>
          </a:xfrm>
        </p:spPr>
      </p:pic>
    </p:spTree>
    <p:extLst>
      <p:ext uri="{BB962C8B-B14F-4D97-AF65-F5344CB8AC3E}">
        <p14:creationId xmlns:p14="http://schemas.microsoft.com/office/powerpoint/2010/main" val="58599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Autofit/>
          </a:bodyPr>
          <a:lstStyle/>
          <a:p>
            <a:r>
              <a:rPr lang="uk-UA" sz="4000" dirty="0" smtClean="0">
                <a:latin typeface="Georgia" pitchFamily="18" charset="0"/>
              </a:rPr>
              <a:t>Техніка </a:t>
            </a:r>
            <a:br>
              <a:rPr lang="uk-UA" sz="4000" dirty="0" smtClean="0">
                <a:latin typeface="Georgia" pitchFamily="18" charset="0"/>
              </a:rPr>
            </a:br>
            <a:r>
              <a:rPr lang="uk-UA" sz="4000" dirty="0" smtClean="0">
                <a:latin typeface="Georgia" pitchFamily="18" charset="0"/>
              </a:rPr>
              <a:t>«Малювання на вологому папері»</a:t>
            </a:r>
            <a:endParaRPr lang="ru-RU" sz="4000" dirty="0">
              <a:latin typeface="Georgia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56792"/>
            <a:ext cx="3196968" cy="453650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56792"/>
            <a:ext cx="3246257" cy="4525963"/>
          </a:xfrm>
        </p:spPr>
      </p:pic>
    </p:spTree>
    <p:extLst>
      <p:ext uri="{BB962C8B-B14F-4D97-AF65-F5344CB8AC3E}">
        <p14:creationId xmlns:p14="http://schemas.microsoft.com/office/powerpoint/2010/main" val="297758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dirty="0" smtClean="0">
                <a:latin typeface="Georgia" pitchFamily="18" charset="0"/>
              </a:rPr>
              <a:t>Техніка </a:t>
            </a:r>
            <a:br>
              <a:rPr lang="uk-UA" sz="4000" dirty="0" smtClean="0">
                <a:latin typeface="Georgia" pitchFamily="18" charset="0"/>
              </a:rPr>
            </a:br>
            <a:r>
              <a:rPr lang="uk-UA" sz="4000" dirty="0" smtClean="0">
                <a:latin typeface="Georgia" pitchFamily="18" charset="0"/>
              </a:rPr>
              <a:t>«Малювання пальцями»</a:t>
            </a:r>
            <a:endParaRPr lang="ru-RU" sz="4000" dirty="0">
              <a:latin typeface="Georgia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20888"/>
            <a:ext cx="4038600" cy="29523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20888"/>
            <a:ext cx="4038600" cy="2952328"/>
          </a:xfrm>
        </p:spPr>
      </p:pic>
    </p:spTree>
    <p:extLst>
      <p:ext uri="{BB962C8B-B14F-4D97-AF65-F5344CB8AC3E}">
        <p14:creationId xmlns:p14="http://schemas.microsoft.com/office/powerpoint/2010/main" val="48921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dirty="0" smtClean="0">
                <a:latin typeface="Georgia" pitchFamily="18" charset="0"/>
              </a:rPr>
              <a:t>Техніка </a:t>
            </a:r>
            <a:br>
              <a:rPr lang="uk-UA" sz="4000" dirty="0" smtClean="0">
                <a:latin typeface="Georgia" pitchFamily="18" charset="0"/>
              </a:rPr>
            </a:br>
            <a:r>
              <a:rPr lang="uk-UA" sz="4000" dirty="0" smtClean="0">
                <a:latin typeface="Georgia" pitchFamily="18" charset="0"/>
              </a:rPr>
              <a:t>«Малювання долонями»</a:t>
            </a:r>
            <a:endParaRPr lang="ru-RU" sz="4000" dirty="0">
              <a:latin typeface="Georgia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3395430" cy="4525963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8800"/>
            <a:ext cx="3383194" cy="4525963"/>
          </a:xfrm>
        </p:spPr>
      </p:pic>
    </p:spTree>
    <p:extLst>
      <p:ext uri="{BB962C8B-B14F-4D97-AF65-F5344CB8AC3E}">
        <p14:creationId xmlns:p14="http://schemas.microsoft.com/office/powerpoint/2010/main" val="57371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dirty="0" smtClean="0">
                <a:latin typeface="Georgia" pitchFamily="18" charset="0"/>
              </a:rPr>
              <a:t>Техніка </a:t>
            </a:r>
            <a:br>
              <a:rPr lang="uk-UA" sz="4000" dirty="0" smtClean="0">
                <a:latin typeface="Georgia" pitchFamily="18" charset="0"/>
              </a:rPr>
            </a:br>
            <a:r>
              <a:rPr lang="uk-UA" sz="4000" dirty="0" smtClean="0">
                <a:latin typeface="Georgia" pitchFamily="18" charset="0"/>
              </a:rPr>
              <a:t>«Зім’ятий папір»</a:t>
            </a:r>
            <a:endParaRPr lang="ru-RU" sz="4000" dirty="0">
              <a:latin typeface="Georgia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80"/>
            <a:ext cx="4038600" cy="293301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48880"/>
            <a:ext cx="4038600" cy="2934295"/>
          </a:xfrm>
        </p:spPr>
      </p:pic>
    </p:spTree>
    <p:extLst>
      <p:ext uri="{BB962C8B-B14F-4D97-AF65-F5344CB8AC3E}">
        <p14:creationId xmlns:p14="http://schemas.microsoft.com/office/powerpoint/2010/main" val="332306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dirty="0" smtClean="0">
                <a:latin typeface="Georgia" pitchFamily="18" charset="0"/>
              </a:rPr>
              <a:t>Техніка</a:t>
            </a:r>
            <a:br>
              <a:rPr lang="uk-UA" sz="4000" dirty="0" smtClean="0">
                <a:latin typeface="Georgia" pitchFamily="18" charset="0"/>
              </a:rPr>
            </a:br>
            <a:r>
              <a:rPr lang="uk-UA" sz="4000" dirty="0" smtClean="0">
                <a:latin typeface="Georgia" pitchFamily="18" charset="0"/>
              </a:rPr>
              <a:t>«Тампонування»</a:t>
            </a:r>
            <a:endParaRPr lang="ru-RU" sz="4000" dirty="0">
              <a:latin typeface="Georgia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8800"/>
            <a:ext cx="3625924" cy="44644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8800"/>
            <a:ext cx="3451046" cy="4464495"/>
          </a:xfrm>
        </p:spPr>
      </p:pic>
    </p:spTree>
    <p:extLst>
      <p:ext uri="{BB962C8B-B14F-4D97-AF65-F5344CB8AC3E}">
        <p14:creationId xmlns:p14="http://schemas.microsoft.com/office/powerpoint/2010/main" val="170662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000" dirty="0" smtClean="0">
                <a:latin typeface="Georgia" pitchFamily="18" charset="0"/>
              </a:rPr>
              <a:t>Техніка </a:t>
            </a:r>
            <a:br>
              <a:rPr lang="uk-UA" sz="4000" dirty="0" smtClean="0">
                <a:latin typeface="Georgia" pitchFamily="18" charset="0"/>
              </a:rPr>
            </a:br>
            <a:r>
              <a:rPr lang="uk-UA" sz="4000" dirty="0" smtClean="0">
                <a:latin typeface="Georgia" pitchFamily="18" charset="0"/>
              </a:rPr>
              <a:t>«</a:t>
            </a:r>
            <a:r>
              <a:rPr lang="uk-UA" sz="4000" dirty="0" err="1" smtClean="0">
                <a:latin typeface="Georgia" pitchFamily="18" charset="0"/>
              </a:rPr>
              <a:t>Кляксографія</a:t>
            </a:r>
            <a:r>
              <a:rPr lang="uk-UA" sz="4000" dirty="0" smtClean="0">
                <a:latin typeface="Georgia" pitchFamily="18" charset="0"/>
              </a:rPr>
              <a:t>»</a:t>
            </a:r>
            <a:endParaRPr lang="ru-RU" sz="4000" dirty="0">
              <a:latin typeface="Georgia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16832"/>
            <a:ext cx="4038600" cy="352839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3939002" cy="3528391"/>
          </a:xfrm>
        </p:spPr>
      </p:pic>
    </p:spTree>
    <p:extLst>
      <p:ext uri="{BB962C8B-B14F-4D97-AF65-F5344CB8AC3E}">
        <p14:creationId xmlns:p14="http://schemas.microsoft.com/office/powerpoint/2010/main" val="372573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dirty="0" smtClean="0">
                <a:latin typeface="Georgia" pitchFamily="18" charset="0"/>
              </a:rPr>
              <a:t>Техніка </a:t>
            </a:r>
            <a:br>
              <a:rPr lang="uk-UA" sz="4000" dirty="0" smtClean="0">
                <a:latin typeface="Georgia" pitchFamily="18" charset="0"/>
              </a:rPr>
            </a:br>
            <a:r>
              <a:rPr lang="uk-UA" sz="4000" dirty="0" smtClean="0">
                <a:latin typeface="Georgia" pitchFamily="18" charset="0"/>
              </a:rPr>
              <a:t>«</a:t>
            </a:r>
            <a:r>
              <a:rPr lang="uk-UA" sz="4000" dirty="0" err="1" smtClean="0">
                <a:latin typeface="Georgia" pitchFamily="18" charset="0"/>
              </a:rPr>
              <a:t>Ниткографія</a:t>
            </a:r>
            <a:r>
              <a:rPr lang="uk-UA" sz="4000" dirty="0" smtClean="0">
                <a:latin typeface="Georgia" pitchFamily="18" charset="0"/>
              </a:rPr>
              <a:t>»</a:t>
            </a:r>
            <a:endParaRPr lang="ru-RU" sz="4000" dirty="0">
              <a:latin typeface="Georgia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2"/>
            <a:ext cx="3810000" cy="297695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276872"/>
            <a:ext cx="3810000" cy="2952328"/>
          </a:xfrm>
        </p:spPr>
      </p:pic>
    </p:spTree>
    <p:extLst>
      <p:ext uri="{BB962C8B-B14F-4D97-AF65-F5344CB8AC3E}">
        <p14:creationId xmlns:p14="http://schemas.microsoft.com/office/powerpoint/2010/main" val="413524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13</Words>
  <Application>Microsoft Office PowerPoint</Application>
  <PresentationFormat>Экран (4:3)</PresentationFormat>
  <Paragraphs>11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Нетрадиційні техніки малювання</vt:lpstr>
      <vt:lpstr>Техніка  «Дзеркальне відображення»</vt:lpstr>
      <vt:lpstr>Техніка  «Малювання на вологому папері»</vt:lpstr>
      <vt:lpstr>Техніка  «Малювання пальцями»</vt:lpstr>
      <vt:lpstr>Техніка  «Малювання долонями»</vt:lpstr>
      <vt:lpstr>Техніка  «Зім’ятий папір»</vt:lpstr>
      <vt:lpstr>Техніка «Тампонування»</vt:lpstr>
      <vt:lpstr>Техніка  «Кляксографія»</vt:lpstr>
      <vt:lpstr>Техніка  «Ниткографія»</vt:lpstr>
      <vt:lpstr>Техніка  «Граттаж»</vt:lpstr>
      <vt:lpstr>Техніка  «Крапковий малюнок»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Нетрадиційні техніки малювання</dc:title>
  <dc:creator>полищук</dc:creator>
  <cp:lastModifiedBy>Романюк Наталя</cp:lastModifiedBy>
  <cp:revision>12</cp:revision>
  <dcterms:created xsi:type="dcterms:W3CDTF">2013-08-13T14:13:21Z</dcterms:created>
  <dcterms:modified xsi:type="dcterms:W3CDTF">2018-02-19T09:22:57Z</dcterms:modified>
</cp:coreProperties>
</file>